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FF96-38E8-4032-86E0-3663C119F477}" type="datetimeFigureOut">
              <a:rPr lang="pl-PL" smtClean="0"/>
              <a:pPr/>
              <a:t>2019-02-28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824D-6CAF-46DE-BD63-4989FD03F0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FF96-38E8-4032-86E0-3663C119F477}" type="datetimeFigureOut">
              <a:rPr lang="pl-PL" smtClean="0"/>
              <a:pPr/>
              <a:t>2019-02-28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824D-6CAF-46DE-BD63-4989FD03F0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FF96-38E8-4032-86E0-3663C119F477}" type="datetimeFigureOut">
              <a:rPr lang="pl-PL" smtClean="0"/>
              <a:pPr/>
              <a:t>2019-02-28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824D-6CAF-46DE-BD63-4989FD03F0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FF96-38E8-4032-86E0-3663C119F477}" type="datetimeFigureOut">
              <a:rPr lang="pl-PL" smtClean="0"/>
              <a:pPr/>
              <a:t>2019-02-28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824D-6CAF-46DE-BD63-4989FD03F0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FF96-38E8-4032-86E0-3663C119F477}" type="datetimeFigureOut">
              <a:rPr lang="pl-PL" smtClean="0"/>
              <a:pPr/>
              <a:t>2019-02-28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824D-6CAF-46DE-BD63-4989FD03F0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FF96-38E8-4032-86E0-3663C119F477}" type="datetimeFigureOut">
              <a:rPr lang="pl-PL" smtClean="0"/>
              <a:pPr/>
              <a:t>2019-02-28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824D-6CAF-46DE-BD63-4989FD03F0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FF96-38E8-4032-86E0-3663C119F477}" type="datetimeFigureOut">
              <a:rPr lang="pl-PL" smtClean="0"/>
              <a:pPr/>
              <a:t>2019-02-28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824D-6CAF-46DE-BD63-4989FD03F0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FF96-38E8-4032-86E0-3663C119F477}" type="datetimeFigureOut">
              <a:rPr lang="pl-PL" smtClean="0"/>
              <a:pPr/>
              <a:t>2019-02-28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824D-6CAF-46DE-BD63-4989FD03F0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FF96-38E8-4032-86E0-3663C119F477}" type="datetimeFigureOut">
              <a:rPr lang="pl-PL" smtClean="0"/>
              <a:pPr/>
              <a:t>2019-02-28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824D-6CAF-46DE-BD63-4989FD03F0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FF96-38E8-4032-86E0-3663C119F477}" type="datetimeFigureOut">
              <a:rPr lang="pl-PL" smtClean="0"/>
              <a:pPr/>
              <a:t>2019-02-28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824D-6CAF-46DE-BD63-4989FD03F0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FF96-38E8-4032-86E0-3663C119F477}" type="datetimeFigureOut">
              <a:rPr lang="pl-PL" smtClean="0"/>
              <a:pPr/>
              <a:t>2019-02-28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824D-6CAF-46DE-BD63-4989FD03F0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FFF96-38E8-4032-86E0-3663C119F477}" type="datetimeFigureOut">
              <a:rPr lang="pl-PL" smtClean="0"/>
              <a:pPr/>
              <a:t>2019-02-28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D824D-6CAF-46DE-BD63-4989FD03F01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57516" y="104657"/>
            <a:ext cx="3986186" cy="2286015"/>
          </a:xfr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tx1">
                <a:alpha val="0"/>
              </a:schemeClr>
            </a:outerShdw>
          </a:effectLst>
        </p:spPr>
        <p:txBody>
          <a:bodyPr>
            <a:prstTxWarp prst="textDeflateBottom">
              <a:avLst>
                <a:gd name="adj" fmla="val 72747"/>
              </a:avLst>
            </a:prstTxWarp>
            <a:normAutofit/>
          </a:bodyPr>
          <a:lstStyle/>
          <a:p>
            <a:r>
              <a:rPr lang="pl-PL" dirty="0">
                <a:latin typeface="Dotum" pitchFamily="34" charset="-127"/>
                <a:ea typeface="Dotum" pitchFamily="34" charset="-127"/>
              </a:rPr>
              <a:t/>
            </a:r>
            <a:br>
              <a:rPr lang="pl-PL" dirty="0">
                <a:latin typeface="Dotum" pitchFamily="34" charset="-127"/>
                <a:ea typeface="Dotum" pitchFamily="34" charset="-127"/>
              </a:rPr>
            </a:br>
            <a:r>
              <a:rPr lang="pl-PL" dirty="0" smtClean="0">
                <a:latin typeface="Impact" panose="020B0806030902050204" pitchFamily="34" charset="0"/>
                <a:ea typeface="Dotum" pitchFamily="34" charset="-127"/>
              </a:rPr>
              <a:t>DEUTSCH</a:t>
            </a:r>
            <a:endParaRPr lang="pl-PL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Dotum" pitchFamily="34" charset="-127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857488" y="2000240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b="1" i="1" dirty="0" err="1" smtClean="0">
                <a:latin typeface="French Script MT" pitchFamily="66" charset="0"/>
              </a:rPr>
              <a:t>hat</a:t>
            </a:r>
            <a:endParaRPr lang="pl-PL" sz="7200" b="1" i="1" dirty="0">
              <a:latin typeface="French Script MT" pitchFamily="66" charset="0"/>
            </a:endParaRPr>
          </a:p>
        </p:txBody>
      </p:sp>
      <p:cxnSp>
        <p:nvCxnSpPr>
          <p:cNvPr id="6" name="Łącznik prosty 5"/>
          <p:cNvCxnSpPr/>
          <p:nvPr/>
        </p:nvCxnSpPr>
        <p:spPr>
          <a:xfrm>
            <a:off x="5143504" y="2714620"/>
            <a:ext cx="1000132" cy="1588"/>
          </a:xfrm>
          <a:prstGeom prst="line">
            <a:avLst/>
          </a:prstGeom>
          <a:ln w="222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3071802" y="2714620"/>
            <a:ext cx="1000132" cy="1588"/>
          </a:xfrm>
          <a:prstGeom prst="line">
            <a:avLst/>
          </a:prstGeom>
          <a:ln w="222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2571736" y="3500438"/>
            <a:ext cx="4071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solidFill>
                  <a:srgbClr val="C00000"/>
                </a:solidFill>
                <a:latin typeface="Broadway" pitchFamily="82" charset="0"/>
              </a:rPr>
              <a:t> </a:t>
            </a:r>
            <a:r>
              <a:rPr lang="pl-PL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ench Script MT" pitchFamily="66" charset="0"/>
              </a:rPr>
              <a:t>~ </a:t>
            </a:r>
            <a:r>
              <a:rPr lang="pl-PL" sz="4400" dirty="0" smtClean="0">
                <a:solidFill>
                  <a:srgbClr val="C00000"/>
                </a:solidFill>
                <a:latin typeface="Broadway" pitchFamily="82" charset="0"/>
              </a:rPr>
              <a:t>K</a:t>
            </a:r>
            <a:r>
              <a:rPr lang="pl-PL" sz="4400" dirty="0" smtClean="0">
                <a:solidFill>
                  <a:srgbClr val="FFC000"/>
                </a:solidFill>
                <a:latin typeface="Broadway" pitchFamily="82" charset="0"/>
              </a:rPr>
              <a:t>L</a:t>
            </a:r>
            <a:r>
              <a:rPr lang="pl-PL" sz="4400" dirty="0" smtClean="0">
                <a:solidFill>
                  <a:srgbClr val="C00000"/>
                </a:solidFill>
                <a:latin typeface="Broadway" pitchFamily="82" charset="0"/>
              </a:rPr>
              <a:t>A</a:t>
            </a:r>
            <a:r>
              <a:rPr lang="pl-PL" sz="4400" dirty="0" smtClean="0">
                <a:latin typeface="Broadway" pitchFamily="82" charset="0"/>
              </a:rPr>
              <a:t>SS</a:t>
            </a:r>
            <a:r>
              <a:rPr lang="pl-PL" sz="4400" dirty="0" smtClean="0">
                <a:solidFill>
                  <a:srgbClr val="FFC000"/>
                </a:solidFill>
                <a:latin typeface="Broadway" pitchFamily="82" charset="0"/>
              </a:rPr>
              <a:t>E</a:t>
            </a:r>
            <a:r>
              <a:rPr lang="pl-PL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roadway" pitchFamily="82" charset="0"/>
              </a:rPr>
              <a:t> </a:t>
            </a:r>
            <a:r>
              <a:rPr lang="pl-PL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ench Script MT" pitchFamily="66" charset="0"/>
              </a:rPr>
              <a:t>~</a:t>
            </a:r>
            <a:endParaRPr lang="pl-PL" sz="4400" dirty="0">
              <a:solidFill>
                <a:srgbClr val="FFC000"/>
              </a:solidFill>
              <a:latin typeface="French Script MT" pitchFamily="66" charset="0"/>
            </a:endParaRPr>
          </a:p>
        </p:txBody>
      </p:sp>
      <p:cxnSp>
        <p:nvCxnSpPr>
          <p:cNvPr id="12" name="Łącznik prosty 11"/>
          <p:cNvCxnSpPr/>
          <p:nvPr/>
        </p:nvCxnSpPr>
        <p:spPr>
          <a:xfrm rot="10800000" flipV="1">
            <a:off x="1868316" y="1857364"/>
            <a:ext cx="500066" cy="14287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 rot="10800000" flipV="1">
            <a:off x="1984533" y="2107397"/>
            <a:ext cx="500066" cy="35719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>
            <a:off x="6786578" y="1643050"/>
            <a:ext cx="642942" cy="158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>
            <a:off x="6786578" y="1875224"/>
            <a:ext cx="642942" cy="14287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>
            <a:off x="6786578" y="2107397"/>
            <a:ext cx="500066" cy="35719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/>
          <p:cNvCxnSpPr/>
          <p:nvPr/>
        </p:nvCxnSpPr>
        <p:spPr>
          <a:xfrm rot="10800000">
            <a:off x="1928794" y="1664642"/>
            <a:ext cx="500066" cy="158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łamany 33"/>
          <p:cNvCxnSpPr/>
          <p:nvPr/>
        </p:nvCxnSpPr>
        <p:spPr>
          <a:xfrm rot="16200000" flipH="1">
            <a:off x="-964445" y="4321975"/>
            <a:ext cx="3357586" cy="857256"/>
          </a:xfrm>
          <a:prstGeom prst="bentConnector3">
            <a:avLst>
              <a:gd name="adj1" fmla="val 9938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łamany 35"/>
          <p:cNvCxnSpPr/>
          <p:nvPr/>
        </p:nvCxnSpPr>
        <p:spPr>
          <a:xfrm rot="16200000" flipH="1">
            <a:off x="7429520" y="857232"/>
            <a:ext cx="2000264" cy="857256"/>
          </a:xfrm>
          <a:prstGeom prst="bentConnector3">
            <a:avLst>
              <a:gd name="adj1" fmla="val 769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łamany 38"/>
          <p:cNvCxnSpPr/>
          <p:nvPr/>
        </p:nvCxnSpPr>
        <p:spPr>
          <a:xfrm rot="5400000">
            <a:off x="5500694" y="3214686"/>
            <a:ext cx="4286280" cy="2428892"/>
          </a:xfrm>
          <a:prstGeom prst="bentConnector3">
            <a:avLst>
              <a:gd name="adj1" fmla="val 100403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łamany 48"/>
          <p:cNvCxnSpPr/>
          <p:nvPr/>
        </p:nvCxnSpPr>
        <p:spPr>
          <a:xfrm rot="5400000">
            <a:off x="-214346" y="857232"/>
            <a:ext cx="2071702" cy="1071570"/>
          </a:xfrm>
          <a:prstGeom prst="bentConnector3">
            <a:avLst>
              <a:gd name="adj1" fmla="val 1012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Łącznik łamany 63"/>
          <p:cNvCxnSpPr/>
          <p:nvPr/>
        </p:nvCxnSpPr>
        <p:spPr>
          <a:xfrm rot="16200000" flipH="1">
            <a:off x="71406" y="5143512"/>
            <a:ext cx="1428760" cy="571504"/>
          </a:xfrm>
          <a:prstGeom prst="bentConnector3">
            <a:avLst>
              <a:gd name="adj1" fmla="val 100637"/>
            </a:avLst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Łącznik łamany 69"/>
          <p:cNvCxnSpPr/>
          <p:nvPr/>
        </p:nvCxnSpPr>
        <p:spPr>
          <a:xfrm rot="16200000" flipH="1">
            <a:off x="7715272" y="714356"/>
            <a:ext cx="1071570" cy="785818"/>
          </a:xfrm>
          <a:prstGeom prst="bentConnector3">
            <a:avLst>
              <a:gd name="adj1" fmla="val -637"/>
            </a:avLst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Łącznik łamany 73"/>
          <p:cNvCxnSpPr/>
          <p:nvPr/>
        </p:nvCxnSpPr>
        <p:spPr>
          <a:xfrm rot="5400000">
            <a:off x="71406" y="1142984"/>
            <a:ext cx="1500198" cy="642942"/>
          </a:xfrm>
          <a:prstGeom prst="bentConnector3">
            <a:avLst>
              <a:gd name="adj1" fmla="val 435"/>
            </a:avLst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Łącznik łamany 84"/>
          <p:cNvCxnSpPr/>
          <p:nvPr/>
        </p:nvCxnSpPr>
        <p:spPr>
          <a:xfrm rot="5400000">
            <a:off x="7179487" y="4893479"/>
            <a:ext cx="2357454" cy="571504"/>
          </a:xfrm>
          <a:prstGeom prst="bentConnector3">
            <a:avLst>
              <a:gd name="adj1" fmla="val 99017"/>
            </a:avLst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Broadway" pitchFamily="82" charset="0"/>
              </a:rPr>
              <a:t>Wir </a:t>
            </a:r>
            <a:r>
              <a:rPr lang="pl-PL" dirty="0" err="1" smtClean="0">
                <a:solidFill>
                  <a:srgbClr val="C00000"/>
                </a:solidFill>
                <a:latin typeface="Broadway" pitchFamily="82" charset="0"/>
              </a:rPr>
              <a:t>haben</a:t>
            </a:r>
            <a:r>
              <a:rPr lang="pl-PL" dirty="0" smtClean="0">
                <a:solidFill>
                  <a:srgbClr val="C00000"/>
                </a:solidFill>
                <a:latin typeface="Broadway" pitchFamily="82" charset="0"/>
              </a:rPr>
              <a:t> </a:t>
            </a:r>
            <a:r>
              <a:rPr lang="pl-PL" dirty="0" smtClean="0">
                <a:solidFill>
                  <a:srgbClr val="FFC000"/>
                </a:solidFill>
                <a:latin typeface="Broadway" pitchFamily="82" charset="0"/>
              </a:rPr>
              <a:t>es </a:t>
            </a:r>
            <a:r>
              <a:rPr lang="pl-PL" dirty="0" err="1" smtClean="0">
                <a:latin typeface="Broadway" pitchFamily="82" charset="0"/>
              </a:rPr>
              <a:t>geschaft</a:t>
            </a:r>
            <a:r>
              <a:rPr lang="pl-PL" dirty="0" smtClean="0">
                <a:solidFill>
                  <a:srgbClr val="FFC000"/>
                </a:solidFill>
                <a:latin typeface="Broadway" pitchFamily="82" charset="0"/>
              </a:rPr>
              <a:t>!</a:t>
            </a:r>
            <a:endParaRPr lang="pl-PL" dirty="0">
              <a:solidFill>
                <a:srgbClr val="FFC000"/>
              </a:solidFill>
              <a:latin typeface="Broadway" pitchFamily="82" charset="0"/>
            </a:endParaRPr>
          </a:p>
        </p:txBody>
      </p:sp>
      <p:pic>
        <p:nvPicPr>
          <p:cNvPr id="3074" name="Picture 2" descr="C:\Users\NAUCZYCIEL\Downloads\IMG-69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9144000" cy="2406037"/>
          </a:xfrm>
          <a:prstGeom prst="rect">
            <a:avLst/>
          </a:prstGeom>
          <a:noFill/>
        </p:spPr>
      </p:pic>
      <p:pic>
        <p:nvPicPr>
          <p:cNvPr id="3075" name="Picture 3" descr="C:\Users\NAUCZYCIEL\Downloads\IMG-42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876"/>
            <a:ext cx="5072066" cy="3099583"/>
          </a:xfrm>
          <a:prstGeom prst="rect">
            <a:avLst/>
          </a:prstGeom>
          <a:noFill/>
        </p:spPr>
      </p:pic>
      <p:pic>
        <p:nvPicPr>
          <p:cNvPr id="5" name="Obraz 4" descr="images.jpg"/>
          <p:cNvPicPr>
            <a:picLocks noChangeAspect="1"/>
          </p:cNvPicPr>
          <p:nvPr/>
        </p:nvPicPr>
        <p:blipFill>
          <a:blip r:embed="rId4"/>
          <a:srcRect b="7500"/>
          <a:stretch>
            <a:fillRect/>
          </a:stretch>
        </p:blipFill>
        <p:spPr>
          <a:xfrm>
            <a:off x="5107185" y="3714752"/>
            <a:ext cx="4036815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251520" y="273050"/>
            <a:ext cx="8568952" cy="1229412"/>
          </a:xfrm>
        </p:spPr>
        <p:txBody>
          <a:bodyPr>
            <a:noAutofit/>
          </a:bodyPr>
          <a:lstStyle/>
          <a:p>
            <a:r>
              <a:rPr lang="pl-PL" sz="4000" dirty="0" err="1" smtClean="0">
                <a:latin typeface="Broadway" panose="04040905080B02020502" pitchFamily="82" charset="0"/>
              </a:rPr>
              <a:t>Klasse</a:t>
            </a:r>
            <a:r>
              <a:rPr lang="pl-PL" sz="4000" dirty="0" smtClean="0">
                <a:latin typeface="Broadway" panose="04040905080B02020502" pitchFamily="82" charset="0"/>
              </a:rPr>
              <a:t> </a:t>
            </a:r>
            <a:r>
              <a:rPr lang="pl-PL" sz="4000" dirty="0" err="1" smtClean="0">
                <a:solidFill>
                  <a:srgbClr val="FF0000"/>
                </a:solidFill>
                <a:latin typeface="Broadway" panose="04040905080B02020502" pitchFamily="82" charset="0"/>
              </a:rPr>
              <a:t>vor</a:t>
            </a:r>
            <a:r>
              <a:rPr lang="pl-PL" sz="4000" dirty="0" smtClean="0">
                <a:latin typeface="Broadway" panose="04040905080B02020502" pitchFamily="82" charset="0"/>
              </a:rPr>
              <a:t> </a:t>
            </a:r>
            <a:r>
              <a:rPr lang="pl-PL" sz="4000" dirty="0" smtClean="0">
                <a:solidFill>
                  <a:srgbClr val="FFC000"/>
                </a:solidFill>
                <a:latin typeface="Broadway" panose="04040905080B02020502" pitchFamily="82" charset="0"/>
              </a:rPr>
              <a:t>der</a:t>
            </a:r>
            <a:r>
              <a:rPr lang="pl-PL" sz="4000" dirty="0" smtClean="0">
                <a:latin typeface="Broadway" panose="04040905080B02020502" pitchFamily="82" charset="0"/>
              </a:rPr>
              <a:t> </a:t>
            </a:r>
            <a:r>
              <a:rPr lang="pl-PL" sz="4000" dirty="0" err="1" smtClean="0">
                <a:latin typeface="Broadway" panose="04040905080B02020502" pitchFamily="82" charset="0"/>
              </a:rPr>
              <a:t>Transformation</a:t>
            </a:r>
            <a:endParaRPr lang="pl-PL" sz="4000" dirty="0">
              <a:latin typeface="Broadway" panose="04040905080B02020502" pitchFamily="82" charset="0"/>
            </a:endParaRPr>
          </a:p>
        </p:txBody>
      </p:sp>
      <p:cxnSp>
        <p:nvCxnSpPr>
          <p:cNvPr id="10" name="Łącznik łamany 9"/>
          <p:cNvCxnSpPr/>
          <p:nvPr/>
        </p:nvCxnSpPr>
        <p:spPr>
          <a:xfrm rot="5400000">
            <a:off x="5462886" y="3289450"/>
            <a:ext cx="4286280" cy="2428892"/>
          </a:xfrm>
          <a:prstGeom prst="bentConnector3">
            <a:avLst>
              <a:gd name="adj1" fmla="val 100403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łamany 10"/>
          <p:cNvCxnSpPr/>
          <p:nvPr/>
        </p:nvCxnSpPr>
        <p:spPr>
          <a:xfrm rot="5400000">
            <a:off x="-280589" y="616079"/>
            <a:ext cx="1500198" cy="642942"/>
          </a:xfrm>
          <a:prstGeom prst="bentConnector3">
            <a:avLst>
              <a:gd name="adj1" fmla="val 435"/>
            </a:avLst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łamany 11"/>
          <p:cNvCxnSpPr/>
          <p:nvPr/>
        </p:nvCxnSpPr>
        <p:spPr>
          <a:xfrm rot="16200000" flipH="1">
            <a:off x="-102820" y="5640483"/>
            <a:ext cx="1428760" cy="571504"/>
          </a:xfrm>
          <a:prstGeom prst="bentConnector3">
            <a:avLst>
              <a:gd name="adj1" fmla="val 100637"/>
            </a:avLst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łamany 12"/>
          <p:cNvCxnSpPr/>
          <p:nvPr/>
        </p:nvCxnSpPr>
        <p:spPr>
          <a:xfrm rot="16200000" flipH="1">
            <a:off x="-1067233" y="4663310"/>
            <a:ext cx="3357586" cy="857256"/>
          </a:xfrm>
          <a:prstGeom prst="bentConnector3">
            <a:avLst>
              <a:gd name="adj1" fmla="val 9938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85559">
            <a:off x="860994" y="2056886"/>
            <a:ext cx="374441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83741">
            <a:off x="3928831" y="3008910"/>
            <a:ext cx="3851920" cy="2888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latin typeface="Broadway" panose="04040905080B02020502" pitchFamily="82" charset="0"/>
              </a:rPr>
              <a:t>Unser</a:t>
            </a:r>
            <a:r>
              <a:rPr lang="pl-PL" dirty="0" smtClean="0">
                <a:latin typeface="Broadway" panose="04040905080B02020502" pitchFamily="82" charset="0"/>
              </a:rPr>
              <a:t> </a:t>
            </a:r>
            <a:r>
              <a:rPr lang="pl-PL" dirty="0" err="1" smtClean="0">
                <a:solidFill>
                  <a:srgbClr val="FFC000"/>
                </a:solidFill>
                <a:latin typeface="Broadway" panose="04040905080B02020502" pitchFamily="82" charset="0"/>
              </a:rPr>
              <a:t>Klassenplan</a:t>
            </a:r>
            <a:endParaRPr lang="pl-PL" dirty="0">
              <a:solidFill>
                <a:srgbClr val="FFC000"/>
              </a:solidFill>
              <a:latin typeface="Broadway" panose="04040905080B02020502" pitchFamily="82" charset="0"/>
            </a:endParaRPr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89633">
            <a:off x="4527918" y="2659210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ymbol zastępczy zawartości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03079">
            <a:off x="457200" y="2035534"/>
            <a:ext cx="4043363" cy="3190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Łącznik łamany 9"/>
          <p:cNvCxnSpPr/>
          <p:nvPr/>
        </p:nvCxnSpPr>
        <p:spPr>
          <a:xfrm rot="16200000" flipH="1">
            <a:off x="-180109" y="5557835"/>
            <a:ext cx="1428760" cy="571504"/>
          </a:xfrm>
          <a:prstGeom prst="bentConnector3">
            <a:avLst>
              <a:gd name="adj1" fmla="val 100637"/>
            </a:avLst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łamany 10"/>
          <p:cNvCxnSpPr/>
          <p:nvPr/>
        </p:nvCxnSpPr>
        <p:spPr>
          <a:xfrm rot="16200000" flipH="1">
            <a:off x="7429520" y="857232"/>
            <a:ext cx="2000264" cy="857256"/>
          </a:xfrm>
          <a:prstGeom prst="bentConnector3">
            <a:avLst>
              <a:gd name="adj1" fmla="val 769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łamany 11"/>
          <p:cNvCxnSpPr/>
          <p:nvPr/>
        </p:nvCxnSpPr>
        <p:spPr>
          <a:xfrm rot="5400000">
            <a:off x="-120606" y="780245"/>
            <a:ext cx="1500198" cy="642942"/>
          </a:xfrm>
          <a:prstGeom prst="bentConnector3">
            <a:avLst>
              <a:gd name="adj1" fmla="val 435"/>
            </a:avLst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łamany 12"/>
          <p:cNvCxnSpPr/>
          <p:nvPr/>
        </p:nvCxnSpPr>
        <p:spPr>
          <a:xfrm rot="5400000">
            <a:off x="5500694" y="3214686"/>
            <a:ext cx="4286280" cy="2428892"/>
          </a:xfrm>
          <a:prstGeom prst="bentConnector3">
            <a:avLst>
              <a:gd name="adj1" fmla="val 100403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676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latin typeface="Broadway" panose="04040905080B02020502" pitchFamily="82" charset="0"/>
              </a:rPr>
              <a:t>Unser</a:t>
            </a:r>
            <a:r>
              <a:rPr lang="pl-PL" dirty="0">
                <a:latin typeface="Broadway" panose="04040905080B02020502" pitchFamily="82" charset="0"/>
              </a:rPr>
              <a:t> </a:t>
            </a:r>
            <a:r>
              <a:rPr lang="pl-PL" dirty="0" err="1">
                <a:solidFill>
                  <a:srgbClr val="C00000"/>
                </a:solidFill>
                <a:latin typeface="Broadway" panose="04040905080B02020502" pitchFamily="82" charset="0"/>
              </a:rPr>
              <a:t>Klassenplan</a:t>
            </a:r>
            <a:endParaRPr lang="pl-PL" dirty="0">
              <a:solidFill>
                <a:srgbClr val="C00000"/>
              </a:solidFill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453591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62098">
            <a:off x="4355976" y="2037081"/>
            <a:ext cx="4038600" cy="2826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Łącznik łamany 6"/>
          <p:cNvCxnSpPr/>
          <p:nvPr/>
        </p:nvCxnSpPr>
        <p:spPr>
          <a:xfrm rot="16200000" flipH="1">
            <a:off x="-51803" y="5497589"/>
            <a:ext cx="1428760" cy="571504"/>
          </a:xfrm>
          <a:prstGeom prst="bentConnector3">
            <a:avLst>
              <a:gd name="adj1" fmla="val 100637"/>
            </a:avLst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łamany 7"/>
          <p:cNvCxnSpPr/>
          <p:nvPr/>
        </p:nvCxnSpPr>
        <p:spPr>
          <a:xfrm rot="5400000">
            <a:off x="5500694" y="3214686"/>
            <a:ext cx="4286280" cy="2428892"/>
          </a:xfrm>
          <a:prstGeom prst="bentConnector3">
            <a:avLst>
              <a:gd name="adj1" fmla="val 100403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łamany 8"/>
          <p:cNvCxnSpPr/>
          <p:nvPr/>
        </p:nvCxnSpPr>
        <p:spPr>
          <a:xfrm rot="5400000">
            <a:off x="7179487" y="4893479"/>
            <a:ext cx="2357454" cy="571504"/>
          </a:xfrm>
          <a:prstGeom prst="bentConnector3">
            <a:avLst>
              <a:gd name="adj1" fmla="val 99017"/>
            </a:avLst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łamany 9"/>
          <p:cNvCxnSpPr/>
          <p:nvPr/>
        </p:nvCxnSpPr>
        <p:spPr>
          <a:xfrm rot="16200000" flipH="1">
            <a:off x="7929586" y="429986"/>
            <a:ext cx="1071570" cy="785818"/>
          </a:xfrm>
          <a:prstGeom prst="bentConnector3">
            <a:avLst>
              <a:gd name="adj1" fmla="val -637"/>
            </a:avLst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1027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214290"/>
            <a:ext cx="3508347" cy="1500198"/>
          </a:xfrm>
        </p:spPr>
        <p:txBody>
          <a:bodyPr>
            <a:noAutofit/>
          </a:bodyPr>
          <a:lstStyle/>
          <a:p>
            <a:pPr algn="ctr"/>
            <a:r>
              <a:rPr lang="pl-PL" sz="3600" dirty="0" err="1" smtClean="0">
                <a:solidFill>
                  <a:srgbClr val="C00000"/>
                </a:solidFill>
                <a:latin typeface="Broadway" pitchFamily="82" charset="0"/>
              </a:rPr>
              <a:t>Vorbereitung</a:t>
            </a:r>
            <a:r>
              <a:rPr lang="pl-PL" sz="3600" dirty="0" smtClean="0">
                <a:latin typeface="Broadway" pitchFamily="82" charset="0"/>
              </a:rPr>
              <a:t/>
            </a:r>
            <a:br>
              <a:rPr lang="pl-PL" sz="3600" dirty="0" smtClean="0">
                <a:latin typeface="Broadway" pitchFamily="82" charset="0"/>
              </a:rPr>
            </a:br>
            <a:endParaRPr lang="pl-PL" sz="3600" dirty="0">
              <a:latin typeface="Broadway" pitchFamily="82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>
          <a:xfrm>
            <a:off x="285720" y="1285860"/>
            <a:ext cx="3008313" cy="4691063"/>
          </a:xfrm>
        </p:spPr>
        <p:txBody>
          <a:bodyPr>
            <a:noAutofit/>
          </a:bodyPr>
          <a:lstStyle/>
          <a:p>
            <a:r>
              <a:rPr lang="pl-PL" sz="2800" dirty="0" err="1" smtClean="0">
                <a:latin typeface="Berlin Sans FB" pitchFamily="34" charset="0"/>
              </a:rPr>
              <a:t>Die</a:t>
            </a:r>
            <a:r>
              <a:rPr lang="pl-PL" sz="2800" dirty="0" smtClean="0">
                <a:latin typeface="Berlin Sans FB" pitchFamily="34" charset="0"/>
              </a:rPr>
              <a:t> </a:t>
            </a:r>
            <a:r>
              <a:rPr lang="pl-PL" sz="2800" dirty="0" err="1" smtClean="0">
                <a:latin typeface="Berlin Sans FB" pitchFamily="34" charset="0"/>
              </a:rPr>
              <a:t>Schüler</a:t>
            </a:r>
            <a:r>
              <a:rPr lang="pl-PL" sz="2800" dirty="0" smtClean="0">
                <a:latin typeface="Berlin Sans FB" pitchFamily="34" charset="0"/>
              </a:rPr>
              <a:t> </a:t>
            </a:r>
            <a:r>
              <a:rPr lang="pl-PL" sz="2800" dirty="0" err="1" smtClean="0">
                <a:latin typeface="Berlin Sans FB" pitchFamily="34" charset="0"/>
              </a:rPr>
              <a:t>dKlasse</a:t>
            </a:r>
            <a:r>
              <a:rPr lang="pl-PL" sz="2800" dirty="0" smtClean="0">
                <a:latin typeface="Berlin Sans FB" pitchFamily="34" charset="0"/>
              </a:rPr>
              <a:t> </a:t>
            </a:r>
            <a:r>
              <a:rPr lang="pl-PL" sz="2800" dirty="0" err="1" smtClean="0">
                <a:latin typeface="Berlin Sans FB" pitchFamily="34" charset="0"/>
              </a:rPr>
              <a:t>schreiben</a:t>
            </a:r>
            <a:r>
              <a:rPr lang="pl-PL" sz="2800" dirty="0" smtClean="0">
                <a:latin typeface="Berlin Sans FB" pitchFamily="34" charset="0"/>
              </a:rPr>
              <a:t> </a:t>
            </a:r>
            <a:r>
              <a:rPr lang="pl-PL" sz="2800" dirty="0" err="1" smtClean="0">
                <a:latin typeface="Berlin Sans FB" pitchFamily="34" charset="0"/>
              </a:rPr>
              <a:t>Briefe</a:t>
            </a:r>
            <a:r>
              <a:rPr lang="pl-PL" sz="2800" dirty="0" smtClean="0">
                <a:latin typeface="Berlin Sans FB" pitchFamily="34" charset="0"/>
              </a:rPr>
              <a:t> an </a:t>
            </a:r>
            <a:r>
              <a:rPr lang="pl-PL" sz="2800" dirty="0" err="1" smtClean="0">
                <a:latin typeface="Berlin Sans FB" pitchFamily="34" charset="0"/>
              </a:rPr>
              <a:t>die</a:t>
            </a:r>
            <a:r>
              <a:rPr lang="pl-PL" sz="2800" dirty="0" smtClean="0">
                <a:latin typeface="Berlin Sans FB" pitchFamily="34" charset="0"/>
              </a:rPr>
              <a:t> </a:t>
            </a:r>
            <a:r>
              <a:rPr lang="pl-PL" sz="2800" dirty="0" err="1" smtClean="0">
                <a:latin typeface="Berlin Sans FB" pitchFamily="34" charset="0"/>
              </a:rPr>
              <a:t>Sponsoren</a:t>
            </a:r>
            <a:r>
              <a:rPr lang="pl-PL" sz="2800" dirty="0" smtClean="0">
                <a:latin typeface="Berlin Sans FB" pitchFamily="34" charset="0"/>
              </a:rPr>
              <a:t> </a:t>
            </a:r>
            <a:r>
              <a:rPr lang="pl-PL" sz="2800" dirty="0" err="1" smtClean="0">
                <a:latin typeface="Berlin Sans FB" pitchFamily="34" charset="0"/>
              </a:rPr>
              <a:t>und</a:t>
            </a:r>
            <a:r>
              <a:rPr lang="pl-PL" sz="2800" dirty="0" smtClean="0">
                <a:latin typeface="Berlin Sans FB" pitchFamily="34" charset="0"/>
              </a:rPr>
              <a:t> </a:t>
            </a:r>
            <a:r>
              <a:rPr lang="pl-PL" sz="2800" dirty="0" err="1" smtClean="0">
                <a:latin typeface="Berlin Sans FB" pitchFamily="34" charset="0"/>
              </a:rPr>
              <a:t>verkauften</a:t>
            </a:r>
            <a:r>
              <a:rPr lang="pl-PL" sz="2800" dirty="0" smtClean="0">
                <a:latin typeface="Berlin Sans FB" pitchFamily="34" charset="0"/>
              </a:rPr>
              <a:t> </a:t>
            </a:r>
            <a:r>
              <a:rPr lang="pl-PL" sz="2800" dirty="0" err="1" smtClean="0">
                <a:latin typeface="Berlin Sans FB" pitchFamily="34" charset="0"/>
              </a:rPr>
              <a:t>Sü</a:t>
            </a:r>
            <a:r>
              <a:rPr lang="el-GR" sz="2800" dirty="0" smtClean="0"/>
              <a:t>β</a:t>
            </a:r>
            <a:r>
              <a:rPr lang="pl-PL" sz="2800" dirty="0" err="1" smtClean="0">
                <a:latin typeface="Berlin Sans FB" pitchFamily="34" charset="0"/>
              </a:rPr>
              <a:t>igkeiten</a:t>
            </a:r>
            <a:r>
              <a:rPr lang="pl-PL" sz="2800" dirty="0" smtClean="0">
                <a:latin typeface="Berlin Sans FB" pitchFamily="34" charset="0"/>
              </a:rPr>
              <a:t>, </a:t>
            </a:r>
            <a:r>
              <a:rPr lang="pl-PL" sz="2800" dirty="0" err="1" smtClean="0">
                <a:latin typeface="Berlin Sans FB" pitchFamily="34" charset="0"/>
              </a:rPr>
              <a:t>um</a:t>
            </a:r>
            <a:r>
              <a:rPr lang="pl-PL" sz="2800" dirty="0" smtClean="0">
                <a:latin typeface="Berlin Sans FB" pitchFamily="34" charset="0"/>
              </a:rPr>
              <a:t> </a:t>
            </a:r>
            <a:r>
              <a:rPr lang="pl-PL" sz="2800" dirty="0" err="1" smtClean="0">
                <a:latin typeface="Berlin Sans FB" pitchFamily="34" charset="0"/>
              </a:rPr>
              <a:t>das</a:t>
            </a:r>
            <a:r>
              <a:rPr lang="pl-PL" sz="2800" dirty="0" smtClean="0">
                <a:latin typeface="Berlin Sans FB" pitchFamily="34" charset="0"/>
              </a:rPr>
              <a:t> </a:t>
            </a:r>
            <a:r>
              <a:rPr lang="pl-PL" sz="2800" dirty="0" err="1" smtClean="0">
                <a:latin typeface="Berlin Sans FB" pitchFamily="34" charset="0"/>
              </a:rPr>
              <a:t>Geld</a:t>
            </a:r>
            <a:r>
              <a:rPr lang="pl-PL" sz="2800" dirty="0" smtClean="0">
                <a:latin typeface="Berlin Sans FB" pitchFamily="34" charset="0"/>
              </a:rPr>
              <a:t> </a:t>
            </a:r>
            <a:r>
              <a:rPr lang="pl-PL" sz="2800" dirty="0" err="1" smtClean="0">
                <a:latin typeface="Berlin Sans FB" pitchFamily="34" charset="0"/>
              </a:rPr>
              <a:t>zu</a:t>
            </a:r>
            <a:r>
              <a:rPr lang="pl-PL" sz="2800" dirty="0" smtClean="0">
                <a:latin typeface="Berlin Sans FB" pitchFamily="34" charset="0"/>
              </a:rPr>
              <a:t> </a:t>
            </a:r>
            <a:r>
              <a:rPr lang="pl-PL" sz="2800" dirty="0" err="1" smtClean="0">
                <a:latin typeface="Berlin Sans FB" pitchFamily="34" charset="0"/>
              </a:rPr>
              <a:t>sammeln</a:t>
            </a:r>
            <a:endParaRPr lang="pl-PL" sz="2800" dirty="0">
              <a:latin typeface="Berlin Sans FB" pitchFamily="34" charset="0"/>
            </a:endParaRPr>
          </a:p>
        </p:txBody>
      </p:sp>
      <p:cxnSp>
        <p:nvCxnSpPr>
          <p:cNvPr id="6" name="Łącznik łamany 5"/>
          <p:cNvCxnSpPr/>
          <p:nvPr/>
        </p:nvCxnSpPr>
        <p:spPr>
          <a:xfrm rot="16200000" flipH="1">
            <a:off x="-214346" y="5572140"/>
            <a:ext cx="1428760" cy="571504"/>
          </a:xfrm>
          <a:prstGeom prst="bentConnector3">
            <a:avLst>
              <a:gd name="adj1" fmla="val 100637"/>
            </a:avLst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łamany 6"/>
          <p:cNvCxnSpPr/>
          <p:nvPr/>
        </p:nvCxnSpPr>
        <p:spPr>
          <a:xfrm rot="16200000" flipH="1">
            <a:off x="2285984" y="1428736"/>
            <a:ext cx="1071570" cy="785818"/>
          </a:xfrm>
          <a:prstGeom prst="bentConnector3">
            <a:avLst>
              <a:gd name="adj1" fmla="val -637"/>
            </a:avLst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NAUCZYCIEL\Downloads\IMG-43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142984"/>
            <a:ext cx="5432298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Broadway" panose="04040905080B02020502" pitchFamily="82" charset="0"/>
              </a:rPr>
              <a:t>Est </a:t>
            </a:r>
            <a:r>
              <a:rPr lang="pl-PL" dirty="0" err="1" smtClean="0">
                <a:solidFill>
                  <a:srgbClr val="FFC000"/>
                </a:solidFill>
                <a:latin typeface="Broadway" panose="04040905080B02020502" pitchFamily="82" charset="0"/>
              </a:rPr>
              <a:t>ist</a:t>
            </a:r>
            <a:r>
              <a:rPr lang="pl-PL" dirty="0" smtClean="0">
                <a:latin typeface="Broadway" panose="04040905080B02020502" pitchFamily="82" charset="0"/>
              </a:rPr>
              <a:t> </a:t>
            </a:r>
            <a:r>
              <a:rPr lang="pl-PL" dirty="0" err="1" smtClean="0">
                <a:solidFill>
                  <a:srgbClr val="C00000"/>
                </a:solidFill>
                <a:latin typeface="Broadway" panose="04040905080B02020502" pitchFamily="82" charset="0"/>
              </a:rPr>
              <a:t>Zeit</a:t>
            </a:r>
            <a:r>
              <a:rPr lang="pl-PL" dirty="0" smtClean="0">
                <a:latin typeface="Broadway" panose="04040905080B02020502" pitchFamily="82" charset="0"/>
              </a:rPr>
              <a:t> </a:t>
            </a:r>
            <a:r>
              <a:rPr lang="pl-PL" dirty="0" err="1" smtClean="0">
                <a:latin typeface="Broadway" panose="04040905080B02020502" pitchFamily="82" charset="0"/>
              </a:rPr>
              <a:t>zu</a:t>
            </a:r>
            <a:r>
              <a:rPr lang="pl-PL" dirty="0" smtClean="0">
                <a:latin typeface="Broadway" panose="04040905080B02020502" pitchFamily="82" charset="0"/>
              </a:rPr>
              <a:t> </a:t>
            </a:r>
            <a:r>
              <a:rPr lang="pl-PL" dirty="0" err="1" smtClean="0">
                <a:solidFill>
                  <a:srgbClr val="FFC000"/>
                </a:solidFill>
                <a:latin typeface="Broadway" panose="04040905080B02020502" pitchFamily="82" charset="0"/>
              </a:rPr>
              <a:t>handeln</a:t>
            </a:r>
            <a:r>
              <a:rPr lang="pl-PL" dirty="0" smtClean="0">
                <a:solidFill>
                  <a:srgbClr val="C00000"/>
                </a:solidFill>
                <a:latin typeface="Broadway" panose="04040905080B02020502" pitchFamily="82" charset="0"/>
              </a:rPr>
              <a:t>!</a:t>
            </a:r>
            <a:endParaRPr lang="pl-PL" dirty="0">
              <a:solidFill>
                <a:srgbClr val="C00000"/>
              </a:solidFill>
              <a:latin typeface="Broadway" panose="04040905080B02020502" pitchFamily="82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297" y="1287738"/>
            <a:ext cx="4111703" cy="3083777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268760"/>
            <a:ext cx="3349674" cy="2728598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4422441"/>
            <a:ext cx="3423210" cy="226125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8826" y="4077072"/>
            <a:ext cx="3478658" cy="260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265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747" y="274638"/>
            <a:ext cx="4788532" cy="359139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276661"/>
            <a:ext cx="2733768" cy="364502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747" y="3921685"/>
            <a:ext cx="2106234" cy="2808312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4016037"/>
            <a:ext cx="3492810" cy="2619607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355413" y="4016037"/>
            <a:ext cx="2665816" cy="199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034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318" b="34978"/>
          <a:stretch/>
        </p:blipFill>
        <p:spPr>
          <a:xfrm>
            <a:off x="1071538" y="642918"/>
            <a:ext cx="3015977" cy="173503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6248" y="142852"/>
            <a:ext cx="4675478" cy="350660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2643182"/>
            <a:ext cx="3968063" cy="297604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6248" y="3786190"/>
            <a:ext cx="3891528" cy="291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385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UCZYCIEL\Downloads\IMG-87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071678"/>
            <a:ext cx="3850767" cy="2820430"/>
          </a:xfrm>
          <a:prstGeom prst="rect">
            <a:avLst/>
          </a:prstGeom>
          <a:noFill/>
        </p:spPr>
      </p:pic>
      <p:pic>
        <p:nvPicPr>
          <p:cNvPr id="2051" name="Picture 3" descr="C:\Users\NAUCZYCIEL\Downloads\IMG-69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52"/>
            <a:ext cx="2428860" cy="1821645"/>
          </a:xfrm>
          <a:prstGeom prst="rect">
            <a:avLst/>
          </a:prstGeom>
          <a:noFill/>
        </p:spPr>
      </p:pic>
      <p:pic>
        <p:nvPicPr>
          <p:cNvPr id="2052" name="Picture 4" descr="C:\Users\NAUCZYCIEL\Downloads\tempImg 2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42852"/>
            <a:ext cx="2428892" cy="1821670"/>
          </a:xfrm>
          <a:prstGeom prst="rect">
            <a:avLst/>
          </a:prstGeom>
          <a:noFill/>
        </p:spPr>
      </p:pic>
      <p:pic>
        <p:nvPicPr>
          <p:cNvPr id="2053" name="Picture 5" descr="C:\Users\NAUCZYCIEL\Downloads\tempImg 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142852"/>
            <a:ext cx="2428892" cy="1821669"/>
          </a:xfrm>
          <a:prstGeom prst="rect">
            <a:avLst/>
          </a:prstGeom>
          <a:noFill/>
        </p:spPr>
      </p:pic>
      <p:pic>
        <p:nvPicPr>
          <p:cNvPr id="2054" name="Picture 6" descr="C:\Users\NAUCZYCIEL\Downloads\tempImg 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5000636"/>
            <a:ext cx="2515859" cy="1748206"/>
          </a:xfrm>
          <a:prstGeom prst="rect">
            <a:avLst/>
          </a:prstGeom>
          <a:noFill/>
        </p:spPr>
      </p:pic>
      <p:pic>
        <p:nvPicPr>
          <p:cNvPr id="2055" name="Picture 7" descr="C:\Users\NAUCZYCIEL\Downloads\IMG-69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2071678"/>
            <a:ext cx="2472255" cy="2286016"/>
          </a:xfrm>
          <a:prstGeom prst="rect">
            <a:avLst/>
          </a:prstGeom>
          <a:noFill/>
        </p:spPr>
      </p:pic>
      <p:pic>
        <p:nvPicPr>
          <p:cNvPr id="2056" name="Picture 8" descr="C:\Users\NAUCZYCIEL\Downloads\IMG-693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8992" y="5000636"/>
            <a:ext cx="2500330" cy="1749610"/>
          </a:xfrm>
          <a:prstGeom prst="rect">
            <a:avLst/>
          </a:prstGeom>
          <a:noFill/>
        </p:spPr>
      </p:pic>
      <p:pic>
        <p:nvPicPr>
          <p:cNvPr id="2057" name="Picture 9" descr="C:\Users\NAUCZYCIEL\Downloads\IMG-688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2428868"/>
            <a:ext cx="2000264" cy="2214578"/>
          </a:xfrm>
          <a:prstGeom prst="rect">
            <a:avLst/>
          </a:prstGeom>
          <a:noFill/>
        </p:spPr>
      </p:pic>
      <p:pic>
        <p:nvPicPr>
          <p:cNvPr id="2058" name="Picture 10" descr="C:\Users\NAUCZYCIEL\Downloads\IMG-6943.JPG"/>
          <p:cNvPicPr>
            <a:picLocks noChangeAspect="1" noChangeArrowheads="1"/>
          </p:cNvPicPr>
          <p:nvPr/>
        </p:nvPicPr>
        <p:blipFill>
          <a:blip r:embed="rId10" cstate="print"/>
          <a:srcRect r="19530"/>
          <a:stretch>
            <a:fillRect/>
          </a:stretch>
        </p:blipFill>
        <p:spPr bwMode="auto">
          <a:xfrm>
            <a:off x="6500826" y="4714884"/>
            <a:ext cx="2286016" cy="18380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44</Words>
  <Application>Microsoft Office PowerPoint</Application>
  <PresentationFormat>Pokaz na ekranie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 DEUTSCH</vt:lpstr>
      <vt:lpstr>Klasse vor der Transformation</vt:lpstr>
      <vt:lpstr>Unser Klassenplan</vt:lpstr>
      <vt:lpstr>Unser Klassenplan</vt:lpstr>
      <vt:lpstr>Vorbereitung </vt:lpstr>
      <vt:lpstr>Est ist Zeit zu handeln!</vt:lpstr>
      <vt:lpstr>Slajd 7</vt:lpstr>
      <vt:lpstr>Slajd 8</vt:lpstr>
      <vt:lpstr>Slajd 9</vt:lpstr>
      <vt:lpstr>Wir haben es geschaft!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</dc:title>
  <dc:creator>NAUCZYCIEL</dc:creator>
  <cp:lastModifiedBy>NAUCZYCIEL</cp:lastModifiedBy>
  <cp:revision>19</cp:revision>
  <dcterms:created xsi:type="dcterms:W3CDTF">2019-02-27T08:44:59Z</dcterms:created>
  <dcterms:modified xsi:type="dcterms:W3CDTF">2019-02-28T08:04:49Z</dcterms:modified>
</cp:coreProperties>
</file>